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93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404" r:id="rId4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1E0FF"/>
    <a:srgbClr val="000000"/>
    <a:srgbClr val="004070"/>
    <a:srgbClr val="C2D5FE"/>
    <a:srgbClr val="89C4FF"/>
    <a:srgbClr val="6BC5FD"/>
    <a:srgbClr val="66CCFF"/>
    <a:srgbClr val="003454"/>
    <a:srgbClr val="E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3792" autoAdjust="0"/>
  </p:normalViewPr>
  <p:slideViewPr>
    <p:cSldViewPr>
      <p:cViewPr varScale="1">
        <p:scale>
          <a:sx n="62" d="100"/>
          <a:sy n="62" d="100"/>
        </p:scale>
        <p:origin x="15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E475A83-9099-4165-9871-C5A32D578E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914619D-7256-4EBD-952F-3F4DD7367F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525531FB-6221-45DA-AC62-C32799304F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42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C0F63F73-6245-48F0-884E-3D00577177F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8242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98258E-1494-4C1A-91B1-AADDF0EB48DD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9883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FA2450-0E77-4346-8C84-31950E9144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097D352-06B5-4DFE-9586-FD439476ED5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AF20178-3A90-401F-98CD-5858E08303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5842BEC-E119-4223-907F-EB80039A8B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2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987A8E3-F097-4F3E-9BC8-C172B83B5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8242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5FB570-E9C3-4432-82A9-458158C3A294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239487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FB570-E9C3-4432-82A9-458158C3A294}" type="slidenum">
              <a:rPr lang="hu-HU" altLang="en-US" smtClean="0"/>
              <a:pPr/>
              <a:t>2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91188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BA1D28-B800-473A-A569-033330A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9025AE6-B92F-4FA8-B05A-0C2D98E7F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EC40A4B-0D73-4CFA-AE63-64F6BA8B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7B2634E-FFB9-4FF3-905A-78DC74C6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8ED0182-ABE9-4713-9FD0-584B189A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3645-371D-41F2-A9B8-4A2F88ED4CA3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7207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626934-364D-41D2-96EC-6C5D129E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4EBD635-54AF-499E-81B2-5FE481E8C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8AB6FF2-8F3A-4B59-8E9F-863F0D3A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16AB9B1-9107-4960-8033-08D1D08A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48C5E0-176D-4783-8C81-5F924F6E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847E-1181-4263-894B-44E12AD1EACB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50740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69D77BB-C384-4242-8C01-120D9549B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C73C236-7936-4793-91A4-57847538C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C57753-3E04-4DDA-87BF-1B7A29EE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316469-AF85-4F67-BE7D-47C59285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3DAECB-51B2-4A8B-8592-8044236E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96A2-9A5D-43FA-90DA-A984D239D50A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07727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84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7D1A48-EC14-4C60-9F65-87961A6C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8242DA-E1EF-4FCB-8929-EBEDA5AF3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83D13BF-4A9E-428E-9E7E-F856E1A6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B3724C8-07EC-46E6-85A2-8262DC7A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838215-8CC0-4AB7-A4AC-78A9661C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2505-3748-4961-A9A1-2057335B104E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07647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66B95B-1B15-452C-AAD9-8FF6DB46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B16F0E1-7BF9-4ADE-BBE7-75C007A6D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EA34FB3-1679-469D-95BD-15D0343E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FEEBFC4-6282-4142-AD1F-1AD72F8B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5A40BB2-BD7D-4870-AC22-55E0797C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5AD-1D81-4FF7-9F9A-A79A49F5C68B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5251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31D2B5-6EF0-40CC-8B9E-A38E9200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BB177B-0001-4D7F-8249-57600803D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540CFA1-BF05-43FC-B2FE-34C4F1DD3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63092C1-7F76-4B80-9941-23C5DBE9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2A4C7DC-DDFB-45D9-A928-CC22DF49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F592DD2-5ADB-47E7-9424-391CC6F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6DD8-5916-424E-9779-03BEB453442B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43401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652EC2-DF09-409F-9A39-C7E1A0AB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24B794E-CCEB-49B7-8460-9E9A0C3C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9834F99-3FBE-4019-AC41-F55C753F5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8E9537E-667B-4EAB-A5C5-772367E29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2A0DFF3-207F-4563-80E9-3BC7D1615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4B1AB9D-D812-43EF-BE6A-8B8004F1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162B577-FB1B-4C63-AE54-B75D7701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E2C94D7-A89B-44DE-988B-970D92DA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1F3E-E7B7-478E-AE7C-E57CA5B8B23E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22732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A9DE66-5054-4FA5-996F-597968D7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8E1DCE0-8347-4512-95DA-4BD955D3A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C5C0998-5F78-4A53-B4F2-76A42888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31E5F11-71E7-477E-A72E-808A4984C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9361-890A-4960-B336-6D66FC361213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67161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1EB32D4-AE05-4C62-B4C2-894C2DE4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511EADB-5E63-43C8-ADAD-EDE9608E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CBC3CC6-79D2-4F95-8660-D3F8F2CA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4C48-52C0-4470-B99B-8DEF9F0576B4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97293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962D48-D244-44F9-88B0-95B7CCC2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D3D6A5-5732-4302-8937-C335D7D04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C9BD66-D3E9-430A-A6DA-979A4E391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604BDDB-B2AD-4F23-8257-C625FF34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3395DF2-DB2A-4D27-8EA7-24AA13A2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D5F5A1A-7BF2-4F98-B4AA-56712B42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FFD0-91DB-4254-B9F9-1D2C9B4C8C1C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24805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5A1898-E868-4359-AEAA-E5947376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E24BA64-4917-4F78-8373-972AFB2F9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9F5053F-4457-4478-9056-114D95C87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6CCF107-8739-4ECC-B80C-816E7C85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3E2808E-3166-4E5C-BD5D-A3505326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1A1A3CC-66A1-4A57-B11E-2EDA7CBF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B90-B9A6-4BD3-8DDB-EE92BA803DF4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8459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D36F207-DCFA-49AC-A9E4-3C29EC44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FD3F3C9-CF88-4041-AF2E-E4BC27F83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667C60A-2352-4497-B4FD-9AF54F2BA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0F2AC35-7EC5-43C7-99FA-14DA3869E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4A6A6E5-9627-46FB-BFD2-18493A0C4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3645-371D-41F2-A9B8-4A2F88ED4CA3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21772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195736" y="5589240"/>
            <a:ext cx="53285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900" b="1" dirty="0">
                <a:latin typeface="Calibri" panose="020F0502020204030204" pitchFamily="34" charset="0"/>
              </a:rPr>
              <a:t>Név</a:t>
            </a:r>
          </a:p>
          <a:p>
            <a:pPr algn="ctr"/>
            <a:r>
              <a:rPr lang="hu-HU" sz="1900" b="1" dirty="0">
                <a:latin typeface="Calibri" panose="020F0502020204030204" pitchFamily="34" charset="0"/>
              </a:rPr>
              <a:t>beosztás</a:t>
            </a:r>
            <a:endParaRPr lang="hu-HU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01893"/>
              </p:ext>
            </p:extLst>
          </p:nvPr>
        </p:nvGraphicFramePr>
        <p:xfrm>
          <a:off x="3491880" y="3933056"/>
          <a:ext cx="5544616" cy="417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7323208"/>
                    </a:ext>
                  </a:extLst>
                </a:gridCol>
              </a:tblGrid>
              <a:tr h="160077">
                <a:tc>
                  <a:txBody>
                    <a:bodyPr/>
                    <a:lstStyle/>
                    <a:p>
                      <a:pPr algn="ctr" rtl="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hu-HU" sz="2400" b="1" kern="1200" cap="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Előadás </a:t>
                      </a:r>
                      <a:r>
                        <a:rPr lang="hu-HU" sz="2400" b="1" kern="1200" cap="all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címE</a:t>
                      </a:r>
                      <a:endParaRPr lang="hu-HU" sz="2400" b="1" kern="1200" cap="all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80" marR="8280" marT="8280" marB="0"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5937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0"/>
            <a:ext cx="9144000" cy="1208112"/>
          </a:xfrm>
          <a:prstGeom prst="rect">
            <a:avLst/>
          </a:prstGeom>
          <a:solidFill>
            <a:srgbClr val="003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08112"/>
          </a:xfrm>
        </p:spPr>
        <p:txBody>
          <a:bodyPr/>
          <a:lstStyle/>
          <a:p>
            <a:pPr algn="ctr"/>
            <a:r>
              <a:rPr lang="hu-HU" sz="2500" b="1" cap="all" dirty="0">
                <a:solidFill>
                  <a:schemeClr val="bg1"/>
                </a:solidFill>
              </a:rPr>
              <a:t>Előadás felépítése</a:t>
            </a:r>
            <a:endParaRPr lang="hu-HU" sz="2500" cap="all" dirty="0"/>
          </a:p>
        </p:txBody>
      </p:sp>
      <p:sp>
        <p:nvSpPr>
          <p:cNvPr id="5" name="Szövegdoboz 4"/>
          <p:cNvSpPr txBox="1"/>
          <p:nvPr/>
        </p:nvSpPr>
        <p:spPr>
          <a:xfrm>
            <a:off x="287524" y="1628800"/>
            <a:ext cx="85689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400" dirty="0"/>
              <a:t>……</a:t>
            </a:r>
          </a:p>
          <a:p>
            <a:pPr algn="just"/>
            <a:endParaRPr lang="hu-HU" sz="2400" dirty="0"/>
          </a:p>
          <a:p>
            <a:endParaRPr lang="hu-HU" sz="2200" dirty="0"/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2F78F7FB-9DA9-42A5-8326-F2AAA47D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2505-3748-4961-A9A1-2057335B104E}" type="slidenum">
              <a:rPr lang="hu-HU" altLang="en-US" smtClean="0"/>
              <a:pPr/>
              <a:t>2</a:t>
            </a:fld>
            <a:endParaRPr lang="hu-H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2060849"/>
            <a:ext cx="9144000" cy="1208112"/>
          </a:xfrm>
          <a:prstGeom prst="rect">
            <a:avLst/>
          </a:prstGeom>
          <a:solidFill>
            <a:srgbClr val="003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060848"/>
            <a:ext cx="9144000" cy="1212881"/>
          </a:xfrm>
        </p:spPr>
        <p:txBody>
          <a:bodyPr/>
          <a:lstStyle/>
          <a:p>
            <a:pPr algn="ctr" eaLnBrk="1" hangingPunct="1"/>
            <a:r>
              <a:rPr lang="hu-HU" altLang="en-US" sz="3000" b="1" cap="all" dirty="0">
                <a:solidFill>
                  <a:schemeClr val="bg1"/>
                </a:solidFill>
                <a:latin typeface="Calibri" panose="020F0502020204030204" pitchFamily="34" charset="0"/>
              </a:rPr>
              <a:t>Köszönöm a figyelmet!</a:t>
            </a:r>
            <a:endParaRPr lang="de-DE" altLang="en-US" sz="3000" b="1" cap="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177975CB-8A24-4310-80D8-94C0D99D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2505-3748-4961-A9A1-2057335B104E}" type="slidenum">
              <a:rPr lang="hu-HU" altLang="en-US" smtClean="0"/>
              <a:pPr/>
              <a:t>3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7468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5621</TotalTime>
  <Words>14</Words>
  <Application>Microsoft Office PowerPoint</Application>
  <PresentationFormat>Diavetítés a képernyőre (4:3 oldalarány)</PresentationFormat>
  <Paragraphs>9</Paragraphs>
  <Slides>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Office-téma</vt:lpstr>
      <vt:lpstr>PowerPoint-bemutató</vt:lpstr>
      <vt:lpstr>Előadás felépítése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Miskolci Egyetem Anyagmozgatási és Logisztikai Tanszékének bemutatkozása</dc:title>
  <dc:creator>Tamás Péter</dc:creator>
  <cp:lastModifiedBy>Péter Tamás</cp:lastModifiedBy>
  <cp:revision>562</cp:revision>
  <cp:lastPrinted>2021-01-14T12:52:55Z</cp:lastPrinted>
  <dcterms:created xsi:type="dcterms:W3CDTF">2009-01-25T18:13:23Z</dcterms:created>
  <dcterms:modified xsi:type="dcterms:W3CDTF">2021-12-03T07:14:55Z</dcterms:modified>
</cp:coreProperties>
</file>